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10"/>
  </p:notesMasterIdLst>
  <p:handoutMasterIdLst>
    <p:handoutMasterId r:id="rId11"/>
  </p:handoutMasterIdLst>
  <p:sldIdLst>
    <p:sldId id="289" r:id="rId2"/>
    <p:sldId id="280" r:id="rId3"/>
    <p:sldId id="278" r:id="rId4"/>
    <p:sldId id="283" r:id="rId5"/>
    <p:sldId id="284" r:id="rId6"/>
    <p:sldId id="285" r:id="rId7"/>
    <p:sldId id="286" r:id="rId8"/>
    <p:sldId id="28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B5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8" y="6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09A6913-8371-F336-A549-01B22D70B0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918D41-CE84-00D0-BAD8-D74F50770D6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C4CB6-8393-4F4F-9908-6EF4447B2055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D11284-6AFA-5B6F-F67D-88E62EA833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204835-0F58-E88F-EB83-77CAA741FA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BAFA8-3681-4BD1-BB72-25848ADC5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56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AE031-25B8-465C-B3F0-964EE000E3FA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810EE-975A-454C-A173-845BAE2E4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91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0889" y="793179"/>
            <a:ext cx="10992409" cy="2387600"/>
          </a:xfrm>
        </p:spPr>
        <p:txBody>
          <a:bodyPr anchor="b"/>
          <a:lstStyle>
            <a:lvl1pPr algn="ctr">
              <a:defRPr sz="45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4690037" y="3955449"/>
            <a:ext cx="6005395" cy="174682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endParaRPr lang="en-US" sz="18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20890" y="3318510"/>
            <a:ext cx="11015042" cy="384810"/>
          </a:xfrm>
        </p:spPr>
        <p:txBody>
          <a:bodyPr>
            <a:normAutofit/>
          </a:bodyPr>
          <a:lstStyle>
            <a:lvl1pPr marL="0" indent="0" algn="ctr">
              <a:buNone/>
              <a:defRPr sz="1800" b="1" baseline="0"/>
            </a:lvl1pPr>
          </a:lstStyle>
          <a:p>
            <a:pPr lvl="0"/>
            <a:r>
              <a:rPr lang="en-US" dirty="0"/>
              <a:t>25 January 2022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620890" y="3775711"/>
            <a:ext cx="11015042" cy="1985709"/>
          </a:xfrm>
        </p:spPr>
        <p:txBody>
          <a:bodyPr/>
          <a:lstStyle>
            <a:lvl1pPr marL="0" indent="0" algn="r">
              <a:buNone/>
              <a:defRPr/>
            </a:lvl1pPr>
          </a:lstStyle>
          <a:p>
            <a:pPr lvl="0" algn="r"/>
            <a:r>
              <a:rPr lang="en-US" dirty="0"/>
              <a:t>Names</a:t>
            </a:r>
          </a:p>
        </p:txBody>
      </p:sp>
      <p:sp>
        <p:nvSpPr>
          <p:cNvPr id="14" name="Rectangle 73"/>
          <p:cNvSpPr>
            <a:spLocks noChangeArrowheads="1"/>
          </p:cNvSpPr>
          <p:nvPr userDrawn="1"/>
        </p:nvSpPr>
        <p:spPr bwMode="auto">
          <a:xfrm>
            <a:off x="0" y="6175218"/>
            <a:ext cx="12192000" cy="91440"/>
          </a:xfrm>
          <a:prstGeom prst="rect">
            <a:avLst/>
          </a:prstGeom>
          <a:gradFill rotWithShape="0">
            <a:gsLst>
              <a:gs pos="0">
                <a:srgbClr val="F3B440"/>
              </a:gs>
              <a:gs pos="0">
                <a:srgbClr val="0D2B88"/>
              </a:gs>
            </a:gsLst>
            <a:path path="rect">
              <a:fillToRect l="100000" b="100000"/>
            </a:path>
          </a:gradFill>
          <a:ln>
            <a:noFill/>
          </a:ln>
          <a:effectLst/>
        </p:spPr>
        <p:txBody>
          <a:bodyPr anchor="ctr" anchorCtr="1"/>
          <a:lstStyle/>
          <a:p>
            <a:pPr algn="ctr"/>
            <a:endParaRPr lang="en-US" altLang="en-US" sz="135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18B2C50E-57E3-B87E-290E-217D998BC1D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DE823FB-C15C-4A4D-8392-7524F5EF7EAB}" type="datetime1">
              <a:rPr lang="en-US" smtClean="0"/>
              <a:t>4/4/2023</a:t>
            </a:fld>
            <a:endParaRPr lang="en-US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32380F72-FAA0-460D-9056-BC8EEA8FD60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E996DF7A-D94A-FF38-746C-C678C428F96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C9D5F2A-1C0D-4AFC-96AA-42A41BB1D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0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6976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0638"/>
            <a:ext cx="10515600" cy="46863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97D2-C5B6-4255-8A6B-0A6570724213}" type="datetime1">
              <a:rPr lang="en-US" smtClean="0"/>
              <a:t>4/4/2023</a:t>
            </a:fld>
            <a:endParaRPr lang="en-US"/>
          </a:p>
        </p:txBody>
      </p:sp>
      <p:sp>
        <p:nvSpPr>
          <p:cNvPr id="7" name="Rectangle 73">
            <a:extLst>
              <a:ext uri="{FF2B5EF4-FFF2-40B4-BE49-F238E27FC236}">
                <a16:creationId xmlns:a16="http://schemas.microsoft.com/office/drawing/2014/main" id="{C875DE7C-5064-0E4F-5D2E-122D6484C71A}"/>
              </a:ext>
            </a:extLst>
          </p:cNvPr>
          <p:cNvSpPr>
            <a:spLocks noChangeArrowheads="1"/>
          </p:cNvSpPr>
          <p:nvPr userDrawn="1"/>
        </p:nvSpPr>
        <p:spPr bwMode="auto">
          <a:xfrm rot="10800000">
            <a:off x="0" y="1261358"/>
            <a:ext cx="12192000" cy="91440"/>
          </a:xfrm>
          <a:prstGeom prst="rect">
            <a:avLst/>
          </a:prstGeom>
          <a:solidFill>
            <a:srgbClr val="112E88"/>
          </a:solidFill>
          <a:ln>
            <a:noFill/>
          </a:ln>
          <a:effectLst/>
        </p:spPr>
        <p:txBody>
          <a:bodyPr anchor="ctr" anchorCtr="1"/>
          <a:lstStyle/>
          <a:p>
            <a:pPr algn="ctr"/>
            <a:endParaRPr lang="en-US" altLang="en-US" sz="13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5F2A-1C0D-4AFC-96AA-42A41BB1D19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73"/>
          <p:cNvSpPr>
            <a:spLocks noChangeArrowheads="1"/>
          </p:cNvSpPr>
          <p:nvPr userDrawn="1"/>
        </p:nvSpPr>
        <p:spPr bwMode="auto">
          <a:xfrm rot="10800000">
            <a:off x="0" y="6175218"/>
            <a:ext cx="12192000" cy="91440"/>
          </a:xfrm>
          <a:prstGeom prst="rect">
            <a:avLst/>
          </a:prstGeom>
          <a:solidFill>
            <a:srgbClr val="112E88"/>
          </a:solidFill>
          <a:ln>
            <a:noFill/>
          </a:ln>
          <a:effectLst/>
        </p:spPr>
        <p:txBody>
          <a:bodyPr anchor="ctr" anchorCtr="1"/>
          <a:lstStyle/>
          <a:p>
            <a:pPr algn="ctr"/>
            <a:endParaRPr lang="en-US" altLang="en-US" sz="1350"/>
          </a:p>
        </p:txBody>
      </p:sp>
    </p:spTree>
    <p:extLst>
      <p:ext uri="{BB962C8B-B14F-4D97-AF65-F5344CB8AC3E}">
        <p14:creationId xmlns:p14="http://schemas.microsoft.com/office/powerpoint/2010/main" val="93127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09740"/>
            <a:ext cx="10509251" cy="2852737"/>
          </a:xfrm>
        </p:spPr>
        <p:txBody>
          <a:bodyPr anchor="b"/>
          <a:lstStyle>
            <a:lvl1pPr>
              <a:defRPr sz="45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589465"/>
            <a:ext cx="10509251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FE1C7-E5C7-433D-979B-712FBC9E15B9}" type="datetime1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5F2A-1C0D-4AFC-96AA-42A41BB1D1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3"/>
          <p:cNvSpPr>
            <a:spLocks noChangeArrowheads="1"/>
          </p:cNvSpPr>
          <p:nvPr userDrawn="1"/>
        </p:nvSpPr>
        <p:spPr bwMode="auto">
          <a:xfrm>
            <a:off x="0" y="6175218"/>
            <a:ext cx="12192000" cy="91440"/>
          </a:xfrm>
          <a:prstGeom prst="rect">
            <a:avLst/>
          </a:prstGeom>
          <a:gradFill rotWithShape="0">
            <a:gsLst>
              <a:gs pos="0">
                <a:srgbClr val="F3B440"/>
              </a:gs>
              <a:gs pos="0">
                <a:srgbClr val="0D2B88"/>
              </a:gs>
            </a:gsLst>
            <a:path path="rect">
              <a:fillToRect l="100000" b="100000"/>
            </a:path>
          </a:gradFill>
          <a:ln>
            <a:noFill/>
          </a:ln>
          <a:effectLst/>
        </p:spPr>
        <p:txBody>
          <a:bodyPr anchor="ctr" anchorCtr="1"/>
          <a:lstStyle/>
          <a:p>
            <a:pPr algn="ctr"/>
            <a:endParaRPr lang="en-US" altLang="en-US" sz="1350"/>
          </a:p>
        </p:txBody>
      </p:sp>
    </p:spTree>
    <p:extLst>
      <p:ext uri="{BB962C8B-B14F-4D97-AF65-F5344CB8AC3E}">
        <p14:creationId xmlns:p14="http://schemas.microsoft.com/office/powerpoint/2010/main" val="3008295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889747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DAA6-DE64-472E-90FA-4F9BE5BBCDB0}" type="datetime1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5F2A-1C0D-4AFC-96AA-42A41BB1D19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73"/>
          <p:cNvSpPr>
            <a:spLocks noChangeArrowheads="1"/>
          </p:cNvSpPr>
          <p:nvPr userDrawn="1"/>
        </p:nvSpPr>
        <p:spPr bwMode="auto">
          <a:xfrm>
            <a:off x="0" y="6175218"/>
            <a:ext cx="12192000" cy="91440"/>
          </a:xfrm>
          <a:prstGeom prst="rect">
            <a:avLst/>
          </a:prstGeom>
          <a:gradFill rotWithShape="0">
            <a:gsLst>
              <a:gs pos="0">
                <a:srgbClr val="F3B440"/>
              </a:gs>
              <a:gs pos="0">
                <a:srgbClr val="0D2B88"/>
              </a:gs>
            </a:gsLst>
            <a:path path="rect">
              <a:fillToRect l="100000" b="100000"/>
            </a:path>
          </a:gradFill>
          <a:ln>
            <a:noFill/>
          </a:ln>
          <a:effectLst/>
        </p:spPr>
        <p:txBody>
          <a:bodyPr anchor="ctr" anchorCtr="1"/>
          <a:lstStyle/>
          <a:p>
            <a:pPr algn="ctr"/>
            <a:endParaRPr lang="en-US" altLang="en-US" sz="1350"/>
          </a:p>
        </p:txBody>
      </p:sp>
      <p:sp>
        <p:nvSpPr>
          <p:cNvPr id="8" name="Rectangle 73">
            <a:extLst>
              <a:ext uri="{FF2B5EF4-FFF2-40B4-BE49-F238E27FC236}">
                <a16:creationId xmlns:a16="http://schemas.microsoft.com/office/drawing/2014/main" id="{768D971D-10AC-8883-2C4B-290330658607}"/>
              </a:ext>
            </a:extLst>
          </p:cNvPr>
          <p:cNvSpPr>
            <a:spLocks noChangeArrowheads="1"/>
          </p:cNvSpPr>
          <p:nvPr userDrawn="1"/>
        </p:nvSpPr>
        <p:spPr bwMode="auto">
          <a:xfrm rot="10800000">
            <a:off x="0" y="1261358"/>
            <a:ext cx="12192000" cy="91440"/>
          </a:xfrm>
          <a:prstGeom prst="rect">
            <a:avLst/>
          </a:prstGeom>
          <a:solidFill>
            <a:srgbClr val="112E88"/>
          </a:solidFill>
          <a:ln>
            <a:noFill/>
          </a:ln>
          <a:effectLst/>
        </p:spPr>
        <p:txBody>
          <a:bodyPr anchor="ctr" anchorCtr="1"/>
          <a:lstStyle/>
          <a:p>
            <a:pPr algn="ctr"/>
            <a:endParaRPr lang="en-US" altLang="en-US" sz="1350"/>
          </a:p>
        </p:txBody>
      </p:sp>
    </p:spTree>
    <p:extLst>
      <p:ext uri="{BB962C8B-B14F-4D97-AF65-F5344CB8AC3E}">
        <p14:creationId xmlns:p14="http://schemas.microsoft.com/office/powerpoint/2010/main" val="213967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8"/>
            <a:ext cx="10515600" cy="889747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D668D-3599-44BC-A4DE-C02356E927FE}" type="datetime1">
              <a:rPr lang="en-US" smtClean="0"/>
              <a:t>4/4/2023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5F2A-1C0D-4AFC-96AA-42A41BB1D195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Rectangle 73"/>
          <p:cNvSpPr>
            <a:spLocks noChangeArrowheads="1"/>
          </p:cNvSpPr>
          <p:nvPr userDrawn="1"/>
        </p:nvSpPr>
        <p:spPr bwMode="auto">
          <a:xfrm>
            <a:off x="0" y="6175218"/>
            <a:ext cx="12192000" cy="91440"/>
          </a:xfrm>
          <a:prstGeom prst="rect">
            <a:avLst/>
          </a:prstGeom>
          <a:gradFill rotWithShape="0">
            <a:gsLst>
              <a:gs pos="0">
                <a:srgbClr val="F3B440"/>
              </a:gs>
              <a:gs pos="0">
                <a:srgbClr val="0D2B88"/>
              </a:gs>
            </a:gsLst>
            <a:path path="rect">
              <a:fillToRect l="100000" b="100000"/>
            </a:path>
          </a:gradFill>
          <a:ln>
            <a:noFill/>
          </a:ln>
          <a:effectLst/>
        </p:spPr>
        <p:txBody>
          <a:bodyPr anchor="ctr" anchorCtr="1"/>
          <a:lstStyle/>
          <a:p>
            <a:pPr algn="ctr"/>
            <a:endParaRPr lang="en-US" altLang="en-US" sz="1350"/>
          </a:p>
        </p:txBody>
      </p:sp>
      <p:sp>
        <p:nvSpPr>
          <p:cNvPr id="10" name="Rectangle 73">
            <a:extLst>
              <a:ext uri="{FF2B5EF4-FFF2-40B4-BE49-F238E27FC236}">
                <a16:creationId xmlns:a16="http://schemas.microsoft.com/office/drawing/2014/main" id="{DBF276F2-DB14-29C5-E1CD-6117EDB9FA77}"/>
              </a:ext>
            </a:extLst>
          </p:cNvPr>
          <p:cNvSpPr>
            <a:spLocks noChangeArrowheads="1"/>
          </p:cNvSpPr>
          <p:nvPr userDrawn="1"/>
        </p:nvSpPr>
        <p:spPr bwMode="auto">
          <a:xfrm rot="10800000">
            <a:off x="0" y="1261358"/>
            <a:ext cx="12192000" cy="91440"/>
          </a:xfrm>
          <a:prstGeom prst="rect">
            <a:avLst/>
          </a:prstGeom>
          <a:solidFill>
            <a:srgbClr val="112E88"/>
          </a:solidFill>
          <a:ln>
            <a:noFill/>
          </a:ln>
          <a:effectLst/>
        </p:spPr>
        <p:txBody>
          <a:bodyPr anchor="ctr" anchorCtr="1"/>
          <a:lstStyle/>
          <a:p>
            <a:pPr algn="ctr"/>
            <a:endParaRPr lang="en-US" altLang="en-US" sz="1350"/>
          </a:p>
        </p:txBody>
      </p:sp>
    </p:spTree>
    <p:extLst>
      <p:ext uri="{BB962C8B-B14F-4D97-AF65-F5344CB8AC3E}">
        <p14:creationId xmlns:p14="http://schemas.microsoft.com/office/powerpoint/2010/main" val="4264279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889747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1FE4-B8F2-489E-AF46-E0583EB72CCC}" type="datetime1">
              <a:rPr lang="en-US" smtClean="0"/>
              <a:t>4/4/2023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5F2A-1C0D-4AFC-96AA-42A41BB1D19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73"/>
          <p:cNvSpPr>
            <a:spLocks noChangeArrowheads="1"/>
          </p:cNvSpPr>
          <p:nvPr userDrawn="1"/>
        </p:nvSpPr>
        <p:spPr bwMode="auto">
          <a:xfrm>
            <a:off x="0" y="6175218"/>
            <a:ext cx="12192000" cy="91440"/>
          </a:xfrm>
          <a:prstGeom prst="rect">
            <a:avLst/>
          </a:prstGeom>
          <a:gradFill rotWithShape="0">
            <a:gsLst>
              <a:gs pos="0">
                <a:srgbClr val="F3B440"/>
              </a:gs>
              <a:gs pos="0">
                <a:srgbClr val="0D2B88"/>
              </a:gs>
            </a:gsLst>
            <a:path path="rect">
              <a:fillToRect l="100000" b="100000"/>
            </a:path>
          </a:gradFill>
          <a:ln>
            <a:noFill/>
          </a:ln>
          <a:effectLst/>
        </p:spPr>
        <p:txBody>
          <a:bodyPr anchor="ctr" anchorCtr="1"/>
          <a:lstStyle/>
          <a:p>
            <a:pPr algn="ctr"/>
            <a:endParaRPr lang="en-US" altLang="en-US" sz="1350"/>
          </a:p>
        </p:txBody>
      </p:sp>
      <p:sp>
        <p:nvSpPr>
          <p:cNvPr id="6" name="Rectangle 73">
            <a:extLst>
              <a:ext uri="{FF2B5EF4-FFF2-40B4-BE49-F238E27FC236}">
                <a16:creationId xmlns:a16="http://schemas.microsoft.com/office/drawing/2014/main" id="{92EA75A8-D96F-98F9-355F-30AAD4308EBC}"/>
              </a:ext>
            </a:extLst>
          </p:cNvPr>
          <p:cNvSpPr>
            <a:spLocks noChangeArrowheads="1"/>
          </p:cNvSpPr>
          <p:nvPr userDrawn="1"/>
        </p:nvSpPr>
        <p:spPr bwMode="auto">
          <a:xfrm rot="10800000">
            <a:off x="0" y="1261358"/>
            <a:ext cx="12192000" cy="91440"/>
          </a:xfrm>
          <a:prstGeom prst="rect">
            <a:avLst/>
          </a:prstGeom>
          <a:solidFill>
            <a:srgbClr val="112E88"/>
          </a:solidFill>
          <a:ln>
            <a:noFill/>
          </a:ln>
          <a:effectLst/>
        </p:spPr>
        <p:txBody>
          <a:bodyPr anchor="ctr" anchorCtr="1"/>
          <a:lstStyle/>
          <a:p>
            <a:pPr algn="ctr"/>
            <a:endParaRPr lang="en-US" altLang="en-US" sz="1350"/>
          </a:p>
        </p:txBody>
      </p:sp>
    </p:spTree>
    <p:extLst>
      <p:ext uri="{BB962C8B-B14F-4D97-AF65-F5344CB8AC3E}">
        <p14:creationId xmlns:p14="http://schemas.microsoft.com/office/powerpoint/2010/main" val="807311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3BCC-83F0-4B69-9B9E-3A82B2C6DA7C}" type="datetime1">
              <a:rPr lang="en-US" smtClean="0"/>
              <a:t>4/4/2023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5F2A-1C0D-4AFC-96AA-42A41BB1D19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2930598"/>
            <a:ext cx="10515600" cy="99680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642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74905"/>
            <a:ext cx="10308337" cy="872740"/>
          </a:xfrm>
        </p:spPr>
        <p:txBody>
          <a:bodyPr anchor="b">
            <a:normAutofit/>
          </a:bodyPr>
          <a:lstStyle>
            <a:lvl1pPr algn="ctr">
              <a:defRPr sz="33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483409"/>
            <a:ext cx="6172200" cy="437764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483408"/>
            <a:ext cx="3932237" cy="438558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69F6-657E-4D42-B629-34591ED811FF}" type="datetime1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5F2A-1C0D-4AFC-96AA-42A41BB1D19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73"/>
          <p:cNvSpPr>
            <a:spLocks noChangeArrowheads="1"/>
          </p:cNvSpPr>
          <p:nvPr userDrawn="1"/>
        </p:nvSpPr>
        <p:spPr bwMode="auto">
          <a:xfrm>
            <a:off x="0" y="6175218"/>
            <a:ext cx="12192000" cy="91440"/>
          </a:xfrm>
          <a:prstGeom prst="rect">
            <a:avLst/>
          </a:prstGeom>
          <a:gradFill rotWithShape="0">
            <a:gsLst>
              <a:gs pos="0">
                <a:srgbClr val="F3B440"/>
              </a:gs>
              <a:gs pos="0">
                <a:srgbClr val="0D2B88"/>
              </a:gs>
            </a:gsLst>
            <a:path path="rect">
              <a:fillToRect l="100000" b="100000"/>
            </a:path>
          </a:gradFill>
          <a:ln>
            <a:noFill/>
          </a:ln>
          <a:effectLst/>
        </p:spPr>
        <p:txBody>
          <a:bodyPr anchor="ctr" anchorCtr="1"/>
          <a:lstStyle/>
          <a:p>
            <a:pPr algn="ctr"/>
            <a:endParaRPr lang="en-US" altLang="en-US" sz="1350"/>
          </a:p>
        </p:txBody>
      </p:sp>
      <p:sp>
        <p:nvSpPr>
          <p:cNvPr id="8" name="Rectangle 73">
            <a:extLst>
              <a:ext uri="{FF2B5EF4-FFF2-40B4-BE49-F238E27FC236}">
                <a16:creationId xmlns:a16="http://schemas.microsoft.com/office/drawing/2014/main" id="{DE5C7B56-D861-38E8-A494-9F5E582F63EE}"/>
              </a:ext>
            </a:extLst>
          </p:cNvPr>
          <p:cNvSpPr>
            <a:spLocks noChangeArrowheads="1"/>
          </p:cNvSpPr>
          <p:nvPr userDrawn="1"/>
        </p:nvSpPr>
        <p:spPr bwMode="auto">
          <a:xfrm rot="10800000">
            <a:off x="0" y="1261358"/>
            <a:ext cx="12192000" cy="91440"/>
          </a:xfrm>
          <a:prstGeom prst="rect">
            <a:avLst/>
          </a:prstGeom>
          <a:solidFill>
            <a:srgbClr val="112E88"/>
          </a:solidFill>
          <a:ln>
            <a:noFill/>
          </a:ln>
          <a:effectLst/>
        </p:spPr>
        <p:txBody>
          <a:bodyPr anchor="ctr" anchorCtr="1"/>
          <a:lstStyle/>
          <a:p>
            <a:pPr algn="ctr"/>
            <a:endParaRPr lang="en-US" altLang="en-US" sz="1350"/>
          </a:p>
        </p:txBody>
      </p:sp>
    </p:spTree>
    <p:extLst>
      <p:ext uri="{BB962C8B-B14F-4D97-AF65-F5344CB8AC3E}">
        <p14:creationId xmlns:p14="http://schemas.microsoft.com/office/powerpoint/2010/main" val="3981285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2"/>
            <a:ext cx="10514012" cy="797673"/>
          </a:xfrm>
        </p:spPr>
        <p:txBody>
          <a:bodyPr anchor="b">
            <a:normAutofit/>
          </a:bodyPr>
          <a:lstStyle>
            <a:lvl1pPr algn="ctr">
              <a:defRPr sz="33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490636"/>
            <a:ext cx="6172200" cy="4370414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490636"/>
            <a:ext cx="3932237" cy="437835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52B1-4796-40F1-B7EB-1AC849DDF154}" type="datetime1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5F2A-1C0D-4AFC-96AA-42A41BB1D19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73"/>
          <p:cNvSpPr>
            <a:spLocks noChangeArrowheads="1"/>
          </p:cNvSpPr>
          <p:nvPr userDrawn="1"/>
        </p:nvSpPr>
        <p:spPr bwMode="auto">
          <a:xfrm>
            <a:off x="0" y="6175218"/>
            <a:ext cx="12192000" cy="91440"/>
          </a:xfrm>
          <a:prstGeom prst="rect">
            <a:avLst/>
          </a:prstGeom>
          <a:gradFill rotWithShape="0">
            <a:gsLst>
              <a:gs pos="0">
                <a:srgbClr val="F3B440"/>
              </a:gs>
              <a:gs pos="0">
                <a:srgbClr val="0D2B88"/>
              </a:gs>
            </a:gsLst>
            <a:path path="rect">
              <a:fillToRect l="100000" b="100000"/>
            </a:path>
          </a:gradFill>
          <a:ln>
            <a:noFill/>
          </a:ln>
          <a:effectLst/>
        </p:spPr>
        <p:txBody>
          <a:bodyPr anchor="ctr" anchorCtr="1"/>
          <a:lstStyle/>
          <a:p>
            <a:pPr algn="ctr"/>
            <a:endParaRPr lang="en-US" altLang="en-US" sz="1350"/>
          </a:p>
        </p:txBody>
      </p:sp>
      <p:sp>
        <p:nvSpPr>
          <p:cNvPr id="8" name="Rectangle 73">
            <a:extLst>
              <a:ext uri="{FF2B5EF4-FFF2-40B4-BE49-F238E27FC236}">
                <a16:creationId xmlns:a16="http://schemas.microsoft.com/office/drawing/2014/main" id="{8DBBF272-F4B5-40C5-70A5-6910844EE41D}"/>
              </a:ext>
            </a:extLst>
          </p:cNvPr>
          <p:cNvSpPr>
            <a:spLocks noChangeArrowheads="1"/>
          </p:cNvSpPr>
          <p:nvPr userDrawn="1"/>
        </p:nvSpPr>
        <p:spPr bwMode="auto">
          <a:xfrm rot="10800000">
            <a:off x="0" y="1261358"/>
            <a:ext cx="12192000" cy="91440"/>
          </a:xfrm>
          <a:prstGeom prst="rect">
            <a:avLst/>
          </a:prstGeom>
          <a:solidFill>
            <a:srgbClr val="112E88"/>
          </a:solidFill>
          <a:ln>
            <a:noFill/>
          </a:ln>
          <a:effectLst/>
        </p:spPr>
        <p:txBody>
          <a:bodyPr anchor="ctr" anchorCtr="1"/>
          <a:lstStyle/>
          <a:p>
            <a:pPr algn="ctr"/>
            <a:endParaRPr lang="en-US" altLang="en-US" sz="1350"/>
          </a:p>
        </p:txBody>
      </p:sp>
    </p:spTree>
    <p:extLst>
      <p:ext uri="{BB962C8B-B14F-4D97-AF65-F5344CB8AC3E}">
        <p14:creationId xmlns:p14="http://schemas.microsoft.com/office/powerpoint/2010/main" val="649934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68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82713"/>
            <a:ext cx="10515600" cy="4594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1F3396F7-B070-4F1F-9B99-EF5B9DF69BE0}" type="datetime1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C9D5F2A-1C0D-4AFC-96AA-42A41BB1D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16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</p:sldLayoutIdLst>
  <p:hf hdr="0" ftr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A754F-3F14-EDF8-6BF6-74FCA3143C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/>
              <a:t>&lt;Project&gt;</a:t>
            </a:r>
            <a:br>
              <a:rPr lang="en-US" sz="5400" dirty="0"/>
            </a:br>
            <a:r>
              <a:rPr lang="en-US" sz="4400" b="0" dirty="0"/>
              <a:t>MC-1 Mission Design Final Presentation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0FBB71-6FCA-72E2-606F-2B44F363528B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838200" y="6356352"/>
            <a:ext cx="2743200" cy="365125"/>
          </a:xfrm>
        </p:spPr>
        <p:txBody>
          <a:bodyPr/>
          <a:lstStyle/>
          <a:p>
            <a:fld id="{2D17D315-D509-425E-B9B3-48329A2DD183}" type="datetime1">
              <a:rPr lang="en-US" smtClean="0"/>
              <a:t>4/4/2023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D31B9A-7A34-86DD-4DC4-D7D2CAD5856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fld id="{8C9D5F2A-1C0D-4AFC-96AA-42A41BB1D19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265923D-FB5F-EF37-7EB6-D1F7077731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9405676-4B1C-7E7B-692E-E3DADF9BD36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&lt;Team Number: Team Name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Team Member 1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Team Member 2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Team Member N&gt;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363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C8453-E75F-4D08-A1FF-E7CF40323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 and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D252C-1A46-45F4-81B3-EF1A554EA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Delete this slide</a:t>
            </a:r>
          </a:p>
          <a:p>
            <a:r>
              <a:rPr lang="en-US" sz="2000" dirty="0"/>
              <a:t>Words surrounded by greater/less than symbols &lt;like this&gt; must be replaced with team-specific information</a:t>
            </a:r>
          </a:p>
          <a:p>
            <a:r>
              <a:rPr lang="en-US" sz="2000" dirty="0"/>
              <a:t>This template does not need to be strictly followed. As long as you present the relevant information, you can choose what makes the most sense</a:t>
            </a:r>
          </a:p>
          <a:p>
            <a:pPr lvl="1"/>
            <a:r>
              <a:rPr lang="en-US" sz="1700" dirty="0"/>
              <a:t>Feel free to add slides to any section as needed</a:t>
            </a:r>
          </a:p>
          <a:p>
            <a:r>
              <a:rPr lang="en-US" sz="2000" dirty="0"/>
              <a:t>This is supposed to be a PDR level review. </a:t>
            </a:r>
          </a:p>
          <a:p>
            <a:r>
              <a:rPr lang="en-US" sz="2000" dirty="0"/>
              <a:t>You will have 15 minutes to present and 5 minutes to field questions</a:t>
            </a:r>
          </a:p>
          <a:p>
            <a:r>
              <a:rPr lang="en-US" sz="2000" dirty="0"/>
              <a:t>Keep in mind the focus of this mission design class</a:t>
            </a:r>
          </a:p>
          <a:p>
            <a:pPr lvl="1"/>
            <a:r>
              <a:rPr lang="en-US" sz="1700" dirty="0"/>
              <a:t>Proper systems engineering, mission concept analysis, and objective/requirement flow-down should be demonstrated</a:t>
            </a:r>
          </a:p>
          <a:p>
            <a:pPr lvl="1"/>
            <a:r>
              <a:rPr lang="en-US" sz="1700" dirty="0"/>
              <a:t>Tie any hardware decisions made to objectives, requirements, and mission/experiment analysis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DFD45-E602-4E11-A23D-FBC88AE02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EB8F85-EF1B-45B6-8811-1B765E3D44EE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4/4/2023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CC4D8-B8E9-4C68-9393-71B7E91DE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9D5F2A-1C0D-4AFC-96AA-42A41BB1D19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0857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E4DF0-DB64-4BE0-8066-4370D4961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70313-55D7-4466-81CB-DF4563BE6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&lt;Provide mission narrative:&gt;</a:t>
            </a:r>
          </a:p>
          <a:p>
            <a:pPr lvl="1"/>
            <a:r>
              <a:rPr lang="en-US" dirty="0"/>
              <a:t>&lt;Why does this mission matter?&gt;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6F3E5-6EF5-4D24-A4D0-B2DBD6A4A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03D8C3-348D-470C-BE73-C49C442606E5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4/4/2023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62A24-CAE3-4343-B06F-9008E3A14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9D5F2A-1C0D-4AFC-96AA-42A41BB1D19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839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E4DF0-DB64-4BE0-8066-4370D4961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70313-55D7-4466-81CB-DF4563BE6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&lt;Mission Statement&gt;</a:t>
            </a:r>
          </a:p>
          <a:p>
            <a:r>
              <a:rPr lang="en-US" dirty="0"/>
              <a:t>&lt;Mission Objectives&gt;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6F3E5-6EF5-4D24-A4D0-B2DBD6A4A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E9087C-2E27-4171-B22E-95F4F3BA1F46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4/4/2023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62A24-CAE3-4343-B06F-9008E3A14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9D5F2A-1C0D-4AFC-96AA-42A41BB1D19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2357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E4DF0-DB64-4BE0-8066-4370D4961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70313-55D7-4466-81CB-DF4563BE6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&lt;Success Criteria&gt;</a:t>
            </a:r>
          </a:p>
          <a:p>
            <a:r>
              <a:rPr lang="en-US" dirty="0"/>
              <a:t>&lt;Key measurements/Payload requirements&gt;</a:t>
            </a:r>
          </a:p>
          <a:p>
            <a:pPr lvl="1"/>
            <a:r>
              <a:rPr lang="en-US" dirty="0"/>
              <a:t>&lt;Support choices with information from budgets&gt;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6F3E5-6EF5-4D24-A4D0-B2DBD6A4A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E5AA87-102C-4207-A151-8AEB9845F173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4/4/2023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62A24-CAE3-4343-B06F-9008E3A14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9D5F2A-1C0D-4AFC-96AA-42A41BB1D19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263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E4DF0-DB64-4BE0-8066-4370D4961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70313-55D7-4466-81CB-DF4563BE6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&lt;CONOPS/experiment overview&gt;</a:t>
            </a:r>
          </a:p>
          <a:p>
            <a:pPr lvl="1"/>
            <a:r>
              <a:rPr lang="en-US" dirty="0"/>
              <a:t>&lt;Support choices with information from budgets&gt;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6F3E5-6EF5-4D24-A4D0-B2DBD6A4A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5E7CD3-3C9D-4E90-817A-08546087D70D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4/4/2023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62A24-CAE3-4343-B06F-9008E3A14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9D5F2A-1C0D-4AFC-96AA-42A41BB1D19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6051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E4DF0-DB64-4BE0-8066-4370D4961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Spacecraft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70313-55D7-4466-81CB-DF4563BE6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&lt;Spacecraft/system concept&gt;</a:t>
            </a:r>
          </a:p>
          <a:p>
            <a:r>
              <a:rPr lang="en-US" dirty="0"/>
              <a:t>&lt;Payload description&gt;</a:t>
            </a:r>
          </a:p>
          <a:p>
            <a:pPr lvl="1"/>
            <a:r>
              <a:rPr lang="en-US" dirty="0"/>
              <a:t>&lt;Tie back to objectives and requirements&gt;</a:t>
            </a:r>
          </a:p>
          <a:p>
            <a:pPr lvl="1"/>
            <a:r>
              <a:rPr lang="en-US" dirty="0"/>
              <a:t>&lt;Support choices with information from budgets&gt;</a:t>
            </a:r>
          </a:p>
          <a:p>
            <a:r>
              <a:rPr lang="en-US" dirty="0"/>
              <a:t>&lt;Key spacecraft systems&gt;</a:t>
            </a:r>
          </a:p>
          <a:p>
            <a:pPr lvl="1"/>
            <a:r>
              <a:rPr lang="en-US" dirty="0"/>
              <a:t>&lt;Tie back to objective and requirements&gt;</a:t>
            </a:r>
          </a:p>
          <a:p>
            <a:pPr lvl="1"/>
            <a:r>
              <a:rPr lang="en-US" dirty="0"/>
              <a:t>&lt;Support choices with information from budgets&gt;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6F3E5-6EF5-4D24-A4D0-B2DBD6A4A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D4D7D5-B093-49F1-B6C3-495A096ECD83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4/4/2023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62A24-CAE3-4343-B06F-9008E3A14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9D5F2A-1C0D-4AFC-96AA-42A41BB1D19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121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E4DF0-DB64-4BE0-8066-4370D4961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Subsystem Overviews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70313-55D7-4466-81CB-DF4563BE6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&lt;Subsystem requirements (if applicable)&gt;</a:t>
            </a:r>
          </a:p>
          <a:p>
            <a:r>
              <a:rPr lang="en-US" dirty="0"/>
              <a:t>&lt;Brief description of subsystem design (if applicable)&gt;</a:t>
            </a:r>
          </a:p>
          <a:p>
            <a:pPr lvl="1"/>
            <a:r>
              <a:rPr lang="en-US" dirty="0"/>
              <a:t>&lt;Tie back to objectives and requirements&gt;</a:t>
            </a:r>
          </a:p>
          <a:p>
            <a:pPr lvl="1"/>
            <a:r>
              <a:rPr lang="en-US" dirty="0"/>
              <a:t>&lt;Support choices with information from budgets&gt;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6F3E5-6EF5-4D24-A4D0-B2DBD6A4A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95C51B-4F97-4609-9D64-87E7DAC97083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4/4/2023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62A24-CAE3-4343-B06F-9008E3A14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9D5F2A-1C0D-4AFC-96AA-42A41BB1D19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5138213"/>
      </p:ext>
    </p:extLst>
  </p:cSld>
  <p:clrMapOvr>
    <a:masterClrMapping/>
  </p:clrMapOvr>
</p:sld>
</file>

<file path=ppt/theme/theme1.xml><?xml version="1.0" encoding="utf-8"?>
<a:theme xmlns:a="http://schemas.openxmlformats.org/drawingml/2006/main" name="UNP-ppt(standard)">
  <a:themeElements>
    <a:clrScheme name="AFRL">
      <a:dk1>
        <a:srgbClr val="000000"/>
      </a:dk1>
      <a:lt1>
        <a:srgbClr val="FFFFFF"/>
      </a:lt1>
      <a:dk2>
        <a:srgbClr val="0A2C8D"/>
      </a:dk2>
      <a:lt2>
        <a:srgbClr val="F2F2F2"/>
      </a:lt2>
      <a:accent1>
        <a:srgbClr val="FFD912"/>
      </a:accent1>
      <a:accent2>
        <a:srgbClr val="0A2C8D"/>
      </a:accent2>
      <a:accent3>
        <a:srgbClr val="A5A5A5"/>
      </a:accent3>
      <a:accent4>
        <a:srgbClr val="BBCCFA"/>
      </a:accent4>
      <a:accent5>
        <a:srgbClr val="595959"/>
      </a:accent5>
      <a:accent6>
        <a:srgbClr val="CCAB00"/>
      </a:accent6>
      <a:hlink>
        <a:srgbClr val="0A2C8D"/>
      </a:hlink>
      <a:folHlink>
        <a:srgbClr val="FFD912"/>
      </a:folHlink>
    </a:clrScheme>
    <a:fontScheme name="AFRL">
      <a:majorFont>
        <a:latin typeface="Franklin Gothic Book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D4A4C5FA-2F0C-40F4-9AA9-C0EDB6CF782E}" vid="{361DFB70-2E60-4988-8C16-5C510D6CED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1634</TotalTime>
  <Words>310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Franklin Gothic Book</vt:lpstr>
      <vt:lpstr>UNP-ppt(standard)</vt:lpstr>
      <vt:lpstr>&lt;Project&gt; MC-1 Mission Design Final Presentation</vt:lpstr>
      <vt:lpstr>Instructions and Guidance</vt:lpstr>
      <vt:lpstr>Mission Overview</vt:lpstr>
      <vt:lpstr>Mission Overview</vt:lpstr>
      <vt:lpstr>Mission Overview</vt:lpstr>
      <vt:lpstr>CONOPS</vt:lpstr>
      <vt:lpstr>Spacecraft Overview</vt:lpstr>
      <vt:lpstr>Subsystem Overviews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&lt;Project&gt; NS-11 Mission Design Final Presentation</dc:title>
  <dc:creator>Michael Crabtree</dc:creator>
  <cp:lastModifiedBy>Emilia Colman</cp:lastModifiedBy>
  <cp:revision>6</cp:revision>
  <dcterms:created xsi:type="dcterms:W3CDTF">2022-01-14T17:47:27Z</dcterms:created>
  <dcterms:modified xsi:type="dcterms:W3CDTF">2023-04-04T20:46:18Z</dcterms:modified>
</cp:coreProperties>
</file>